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3788156e6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3788156e6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3788156e60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3788156e60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3788156e60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3788156e60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3788156e60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3788156e60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3788156e60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3788156e60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788156e60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3788156e60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3788156e60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3788156e60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3788156e60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3788156e60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788156e60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3788156e60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3788156e60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3788156e60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3788156e60_1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3788156e60_1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3788156e60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3788156e60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3788156e60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3788156e60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3788156e6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3788156e6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3788156e60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3788156e60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3788156e60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3788156e60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3788156e60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3788156e60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3788156e6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3788156e6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3788156e60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3788156e60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19191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notion.so/lambda256/1-AI-18f644f6c0fe805293f4fa0fd567b8db?pvs=4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029200" y="269425"/>
            <a:ext cx="484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400">
                <a:solidFill>
                  <a:schemeClr val="lt1"/>
                </a:solidFill>
              </a:rPr>
              <a:t>협업을 위한 AI 활용 가이드</a:t>
            </a:r>
            <a:endParaRPr sz="3400">
              <a:solidFill>
                <a:schemeClr val="lt1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8875" y="1028825"/>
            <a:ext cx="3569201" cy="3564623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 flipH="1">
            <a:off x="5902450" y="1270875"/>
            <a:ext cx="1981500" cy="16587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잘 못들었습니다..?</a:t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3338400" y="1321350"/>
            <a:ext cx="2467200" cy="267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FF0000"/>
                </a:solidFill>
              </a:rPr>
              <a:t>Lambda Way_S.M.A.R.T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ko" sz="1800">
                <a:solidFill>
                  <a:srgbClr val="FF0000"/>
                </a:solidFill>
              </a:rPr>
            </a:br>
            <a:r>
              <a:rPr lang="ko" sz="1800">
                <a:solidFill>
                  <a:srgbClr val="FF0000"/>
                </a:solidFill>
              </a:rPr>
              <a:t>02. Process</a:t>
            </a:r>
            <a:br>
              <a:rPr lang="ko" sz="1800">
                <a:solidFill>
                  <a:srgbClr val="FF0000"/>
                </a:solidFill>
              </a:rPr>
            </a:br>
            <a:r>
              <a:rPr lang="ko" sz="1800">
                <a:solidFill>
                  <a:srgbClr val="FF0000"/>
                </a:solidFill>
              </a:rPr>
              <a:t>- Technology-enabled</a:t>
            </a:r>
            <a:br>
              <a:rPr lang="ko" sz="1800">
                <a:solidFill>
                  <a:srgbClr val="FF0000"/>
                </a:solidFill>
              </a:rPr>
            </a:br>
            <a:br>
              <a:rPr lang="ko" sz="1800">
                <a:solidFill>
                  <a:srgbClr val="FF0000"/>
                </a:solidFill>
              </a:rPr>
            </a:br>
            <a:r>
              <a:rPr lang="ko" sz="1800">
                <a:solidFill>
                  <a:srgbClr val="FF0000"/>
                </a:solidFill>
              </a:rPr>
              <a:t>04. People</a:t>
            </a:r>
            <a:br>
              <a:rPr lang="ko" sz="1800">
                <a:solidFill>
                  <a:srgbClr val="FF0000"/>
                </a:solidFill>
              </a:rPr>
            </a:br>
            <a:r>
              <a:rPr lang="ko" sz="1800">
                <a:solidFill>
                  <a:srgbClr val="FF0000"/>
                </a:solidFill>
              </a:rPr>
              <a:t>- Self-driven</a:t>
            </a:r>
            <a:br>
              <a:rPr lang="ko" sz="1800">
                <a:solidFill>
                  <a:srgbClr val="FF0000"/>
                </a:solidFill>
              </a:rPr>
            </a:br>
            <a:r>
              <a:rPr lang="ko" sz="1800">
                <a:solidFill>
                  <a:srgbClr val="FF0000"/>
                </a:solidFill>
              </a:rPr>
              <a:t>- Resilient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00" y="1280200"/>
            <a:ext cx="8639525" cy="223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8545"/>
            <a:ext cx="9144001" cy="418641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/>
        </p:nvSpPr>
        <p:spPr>
          <a:xfrm>
            <a:off x="4985125" y="1253175"/>
            <a:ext cx="55200" cy="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31033">
            <a:off x="513824" y="1828015"/>
            <a:ext cx="8519979" cy="1103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 rotWithShape="1">
          <a:blip r:embed="rId3">
            <a:alphaModFix/>
          </a:blip>
          <a:srcRect b="0" l="0" r="1661" t="0"/>
          <a:stretch/>
        </p:blipFill>
        <p:spPr>
          <a:xfrm>
            <a:off x="433975" y="1295125"/>
            <a:ext cx="8276051" cy="23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9275" y="0"/>
            <a:ext cx="5578598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 rotWithShape="1">
          <a:blip r:embed="rId3">
            <a:alphaModFix/>
          </a:blip>
          <a:srcRect b="0" l="0" r="56876" t="0"/>
          <a:stretch/>
        </p:blipFill>
        <p:spPr>
          <a:xfrm>
            <a:off x="1829275" y="0"/>
            <a:ext cx="2405749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013" y="1061075"/>
            <a:ext cx="8727976" cy="28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313" y="940175"/>
            <a:ext cx="8277374" cy="267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 rotWithShape="1">
          <a:blip r:embed="rId3">
            <a:alphaModFix/>
          </a:blip>
          <a:srcRect b="50970" l="0" r="0" t="0"/>
          <a:stretch/>
        </p:blipFill>
        <p:spPr>
          <a:xfrm>
            <a:off x="515200" y="791200"/>
            <a:ext cx="2822980" cy="368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8"/>
          <p:cNvPicPr preferRelativeResize="0"/>
          <p:nvPr/>
        </p:nvPicPr>
        <p:blipFill rotWithShape="1">
          <a:blip r:embed="rId3">
            <a:alphaModFix/>
          </a:blip>
          <a:srcRect b="0" l="0" r="0" t="48347"/>
          <a:stretch/>
        </p:blipFill>
        <p:spPr>
          <a:xfrm>
            <a:off x="3579700" y="791200"/>
            <a:ext cx="2679607" cy="368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0825" y="791200"/>
            <a:ext cx="2020700" cy="126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9000"/>
            <a:ext cx="2743200" cy="70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2900" y="310275"/>
            <a:ext cx="3419024" cy="483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0051" y="40450"/>
            <a:ext cx="2142752" cy="4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0425" y="2125400"/>
            <a:ext cx="881077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AI 활용 협업을 위한 AI 적용 가이드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9925" y="532900"/>
            <a:ext cx="4284148" cy="445150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441125" y="71200"/>
            <a:ext cx="430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FF0000"/>
                </a:solidFill>
              </a:rPr>
              <a:t>?</a:t>
            </a:r>
            <a:endParaRPr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/>
        </p:nvSpPr>
        <p:spPr>
          <a:xfrm>
            <a:off x="2029200" y="269425"/>
            <a:ext cx="484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400">
                <a:solidFill>
                  <a:schemeClr val="lt1"/>
                </a:solidFill>
              </a:rPr>
              <a:t>끝</a:t>
            </a:r>
            <a:endParaRPr sz="3400">
              <a:solidFill>
                <a:schemeClr val="lt1"/>
              </a:solidFill>
            </a:endParaRPr>
          </a:p>
        </p:txBody>
      </p:sp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8875" y="1028825"/>
            <a:ext cx="3569201" cy="3564623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2"/>
          <p:cNvSpPr/>
          <p:nvPr/>
        </p:nvSpPr>
        <p:spPr>
          <a:xfrm flipH="1">
            <a:off x="5902450" y="1270875"/>
            <a:ext cx="2194800" cy="16587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호오라~</a:t>
            </a:r>
            <a:br>
              <a:rPr lang="ko"/>
            </a:br>
            <a:r>
              <a:rPr lang="ko"/>
              <a:t>그 말씀 이셨군요~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3977" y="0"/>
            <a:ext cx="439604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/>
          <p:nvPr/>
        </p:nvSpPr>
        <p:spPr>
          <a:xfrm>
            <a:off x="4710325" y="22425"/>
            <a:ext cx="2059800" cy="34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512200" y="541175"/>
            <a:ext cx="4257900" cy="36309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2526450" y="4254250"/>
            <a:ext cx="4243500" cy="8892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325" y="1541975"/>
            <a:ext cx="7030151" cy="11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887"/>
            <a:ext cx="9144000" cy="5055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00" y="80367"/>
            <a:ext cx="9144003" cy="4982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325" y="1541975"/>
            <a:ext cx="7030151" cy="11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325" y="1834575"/>
            <a:ext cx="7897725" cy="80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9475"/>
            <a:ext cx="8839198" cy="3568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